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8"/>
  </p:notesMasterIdLst>
  <p:sldIdLst>
    <p:sldId id="257" r:id="rId5"/>
    <p:sldId id="261" r:id="rId6"/>
    <p:sldId id="262" r:id="rId7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20072" autoAdjust="0"/>
    <p:restoredTop sz="86879" autoAdjust="0"/>
  </p:normalViewPr>
  <p:slideViewPr>
    <p:cSldViewPr>
      <p:cViewPr varScale="1">
        <p:scale>
          <a:sx n="124" d="100"/>
          <a:sy n="124" d="100"/>
        </p:scale>
        <p:origin x="588" y="10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2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40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43815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5</a:t>
            </a:r>
            <a:r>
              <a:rPr lang="en-US"/>
              <a:t>: Swing </a:t>
            </a:r>
            <a:r>
              <a:rPr lang="en-US" dirty="0"/>
              <a:t>Chat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112" y="1017654"/>
            <a:ext cx="3815624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5: Swing Chat</a:t>
            </a:r>
          </a:p>
        </p:txBody>
      </p:sp>
      <p:sp>
        <p:nvSpPr>
          <p:cNvPr id="6" name="Rectangle 5"/>
          <p:cNvSpPr/>
          <p:nvPr/>
        </p:nvSpPr>
        <p:spPr>
          <a:xfrm>
            <a:off x="609600" y="971550"/>
            <a:ext cx="5105400" cy="3588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a Swing application for your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CorkBoardImpl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server from module 2. You may embed the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Impl</a:t>
            </a:r>
            <a:r>
              <a:rPr lang="en-US" sz="1600">
                <a:solidFill>
                  <a:srgbClr val="0070C0"/>
                </a:solidFill>
                <a:latin typeface="Palatino Linotype" panose="02040502050505030304" pitchFamily="18" charset="0"/>
              </a:rPr>
              <a:t> directly into 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your application, or you may connect to a remote RMI server!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previous web interface design is shown here for reference. Your swing look and feel may be completely different, but the functionality should be similar.</a:t>
            </a:r>
          </a:p>
          <a:p>
            <a:pPr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Optional: Use a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JTable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for the posted content.</a:t>
            </a:r>
          </a:p>
          <a:p>
            <a:pPr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Optional: Launch all three clients (console, web, and swing) with the same RMI server instance.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504950"/>
            <a:ext cx="2743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5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Hints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609600" y="971550"/>
            <a:ext cx="5105400" cy="25053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Design your GUI – components and layout – on paper. How does the layout respond to resizing?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Experiment with the GUI from inside of “main”. Then later move the GUI code to its final destination.</a:t>
            </a:r>
          </a:p>
          <a:p>
            <a:pPr lvl="0">
              <a:spcBef>
                <a:spcPct val="20000"/>
              </a:spcBef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Develop your application with the </a:t>
            </a:r>
            <a:r>
              <a:rPr lang="en-US" sz="16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CorkBoardImpl</a:t>
            </a: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 object right inside your code. You can substitute the RMI client stub later.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504950"/>
            <a:ext cx="2743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593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4586</TotalTime>
  <Words>168</Words>
  <Application>Microsoft Office PowerPoint</Application>
  <PresentationFormat>On-screen Show (16:9)</PresentationFormat>
  <Paragraphs>20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5: Swing Chat</vt:lpstr>
      <vt:lpstr>Exercise 5: Swing Chat</vt:lpstr>
      <vt:lpstr>Hints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148</cp:revision>
  <cp:lastPrinted>2015-07-06T21:44:19Z</cp:lastPrinted>
  <dcterms:created xsi:type="dcterms:W3CDTF">2015-07-04T21:12:26Z</dcterms:created>
  <dcterms:modified xsi:type="dcterms:W3CDTF">2016-07-20T10:14:56Z</dcterms:modified>
</cp:coreProperties>
</file>

<file path=docProps/thumbnail.jpeg>
</file>